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57" r:id="rId4"/>
    <p:sldId id="261" r:id="rId5"/>
    <p:sldId id="259" r:id="rId6"/>
    <p:sldId id="260" r:id="rId7"/>
  </p:sldIdLst>
  <p:sldSz cx="45720000" cy="45720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28"/>
    <p:restoredTop sz="94699"/>
  </p:normalViewPr>
  <p:slideViewPr>
    <p:cSldViewPr snapToGrid="0" snapToObjects="1">
      <p:cViewPr>
        <p:scale>
          <a:sx n="46" d="100"/>
          <a:sy n="46" d="100"/>
        </p:scale>
        <p:origin x="-1640" y="-5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0" y="7482420"/>
            <a:ext cx="38862000" cy="15917333"/>
          </a:xfrm>
        </p:spPr>
        <p:txBody>
          <a:bodyPr anchor="b"/>
          <a:lstStyle>
            <a:lvl1pPr algn="ctr">
              <a:defRPr sz="30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0" y="24013587"/>
            <a:ext cx="34290000" cy="11038413"/>
          </a:xfrm>
        </p:spPr>
        <p:txBody>
          <a:bodyPr/>
          <a:lstStyle>
            <a:lvl1pPr marL="0" indent="0" algn="ctr">
              <a:buNone/>
              <a:defRPr sz="12000"/>
            </a:lvl1pPr>
            <a:lvl2pPr marL="2286000" indent="0" algn="ctr">
              <a:buNone/>
              <a:defRPr sz="10000"/>
            </a:lvl2pPr>
            <a:lvl3pPr marL="4572000" indent="0" algn="ctr">
              <a:buNone/>
              <a:defRPr sz="9000"/>
            </a:lvl3pPr>
            <a:lvl4pPr marL="6858000" indent="0" algn="ctr">
              <a:buNone/>
              <a:defRPr sz="8000"/>
            </a:lvl4pPr>
            <a:lvl5pPr marL="9144000" indent="0" algn="ctr">
              <a:buNone/>
              <a:defRPr sz="8000"/>
            </a:lvl5pPr>
            <a:lvl6pPr marL="11430000" indent="0" algn="ctr">
              <a:buNone/>
              <a:defRPr sz="8000"/>
            </a:lvl6pPr>
            <a:lvl7pPr marL="13716000" indent="0" algn="ctr">
              <a:buNone/>
              <a:defRPr sz="8000"/>
            </a:lvl7pPr>
            <a:lvl8pPr marL="16002000" indent="0" algn="ctr">
              <a:buNone/>
              <a:defRPr sz="8000"/>
            </a:lvl8pPr>
            <a:lvl9pPr marL="18288000" indent="0" algn="ctr">
              <a:buNone/>
              <a:defRPr sz="8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F447-B0F8-9B49-A8EE-30D783CF6339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61A2D-1B73-4D44-A80A-855E665DD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34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F447-B0F8-9B49-A8EE-30D783CF6339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61A2D-1B73-4D44-A80A-855E665DD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79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718378" y="2434167"/>
            <a:ext cx="9858375" cy="387455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3253" y="2434167"/>
            <a:ext cx="29003625" cy="387455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F447-B0F8-9B49-A8EE-30D783CF6339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61A2D-1B73-4D44-A80A-855E665DD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679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F447-B0F8-9B49-A8EE-30D783CF6339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61A2D-1B73-4D44-A80A-855E665DD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395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9440" y="11398263"/>
            <a:ext cx="39433500" cy="19018247"/>
          </a:xfrm>
        </p:spPr>
        <p:txBody>
          <a:bodyPr anchor="b"/>
          <a:lstStyle>
            <a:lvl1pPr>
              <a:defRPr sz="30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9440" y="30596430"/>
            <a:ext cx="39433500" cy="10001247"/>
          </a:xfrm>
        </p:spPr>
        <p:txBody>
          <a:bodyPr/>
          <a:lstStyle>
            <a:lvl1pPr marL="0" indent="0">
              <a:buNone/>
              <a:defRPr sz="12000">
                <a:solidFill>
                  <a:schemeClr val="tx1"/>
                </a:solidFill>
              </a:defRPr>
            </a:lvl1pPr>
            <a:lvl2pPr marL="2286000" indent="0">
              <a:buNone/>
              <a:defRPr sz="10000">
                <a:solidFill>
                  <a:schemeClr val="tx1">
                    <a:tint val="75000"/>
                  </a:schemeClr>
                </a:solidFill>
              </a:defRPr>
            </a:lvl2pPr>
            <a:lvl3pPr marL="4572000" indent="0">
              <a:buNone/>
              <a:defRPr sz="9000">
                <a:solidFill>
                  <a:schemeClr val="tx1">
                    <a:tint val="75000"/>
                  </a:schemeClr>
                </a:solidFill>
              </a:defRPr>
            </a:lvl3pPr>
            <a:lvl4pPr marL="685800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4pPr>
            <a:lvl5pPr marL="914400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5pPr>
            <a:lvl6pPr marL="1143000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6pPr>
            <a:lvl7pPr marL="1371600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7pPr>
            <a:lvl8pPr marL="1600200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8pPr>
            <a:lvl9pPr marL="1828800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F447-B0F8-9B49-A8EE-30D783CF6339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61A2D-1B73-4D44-A80A-855E665DD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645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43250" y="12170833"/>
            <a:ext cx="19431000" cy="290089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145750" y="12170833"/>
            <a:ext cx="19431000" cy="290089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F447-B0F8-9B49-A8EE-30D783CF6339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61A2D-1B73-4D44-A80A-855E665DD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399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05" y="2434177"/>
            <a:ext cx="39433500" cy="88370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9210" y="11207753"/>
            <a:ext cx="19341700" cy="5492747"/>
          </a:xfrm>
        </p:spPr>
        <p:txBody>
          <a:bodyPr anchor="b"/>
          <a:lstStyle>
            <a:lvl1pPr marL="0" indent="0">
              <a:buNone/>
              <a:defRPr sz="12000" b="1"/>
            </a:lvl1pPr>
            <a:lvl2pPr marL="2286000" indent="0">
              <a:buNone/>
              <a:defRPr sz="10000" b="1"/>
            </a:lvl2pPr>
            <a:lvl3pPr marL="4572000" indent="0">
              <a:buNone/>
              <a:defRPr sz="9000" b="1"/>
            </a:lvl3pPr>
            <a:lvl4pPr marL="6858000" indent="0">
              <a:buNone/>
              <a:defRPr sz="8000" b="1"/>
            </a:lvl4pPr>
            <a:lvl5pPr marL="9144000" indent="0">
              <a:buNone/>
              <a:defRPr sz="8000" b="1"/>
            </a:lvl5pPr>
            <a:lvl6pPr marL="11430000" indent="0">
              <a:buNone/>
              <a:defRPr sz="8000" b="1"/>
            </a:lvl6pPr>
            <a:lvl7pPr marL="13716000" indent="0">
              <a:buNone/>
              <a:defRPr sz="8000" b="1"/>
            </a:lvl7pPr>
            <a:lvl8pPr marL="16002000" indent="0">
              <a:buNone/>
              <a:defRPr sz="8000" b="1"/>
            </a:lvl8pPr>
            <a:lvl9pPr marL="18288000" indent="0">
              <a:buNone/>
              <a:defRPr sz="8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49210" y="16700500"/>
            <a:ext cx="19341700" cy="245639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145752" y="11207753"/>
            <a:ext cx="19436955" cy="5492747"/>
          </a:xfrm>
        </p:spPr>
        <p:txBody>
          <a:bodyPr anchor="b"/>
          <a:lstStyle>
            <a:lvl1pPr marL="0" indent="0">
              <a:buNone/>
              <a:defRPr sz="12000" b="1"/>
            </a:lvl1pPr>
            <a:lvl2pPr marL="2286000" indent="0">
              <a:buNone/>
              <a:defRPr sz="10000" b="1"/>
            </a:lvl2pPr>
            <a:lvl3pPr marL="4572000" indent="0">
              <a:buNone/>
              <a:defRPr sz="9000" b="1"/>
            </a:lvl3pPr>
            <a:lvl4pPr marL="6858000" indent="0">
              <a:buNone/>
              <a:defRPr sz="8000" b="1"/>
            </a:lvl4pPr>
            <a:lvl5pPr marL="9144000" indent="0">
              <a:buNone/>
              <a:defRPr sz="8000" b="1"/>
            </a:lvl5pPr>
            <a:lvl6pPr marL="11430000" indent="0">
              <a:buNone/>
              <a:defRPr sz="8000" b="1"/>
            </a:lvl6pPr>
            <a:lvl7pPr marL="13716000" indent="0">
              <a:buNone/>
              <a:defRPr sz="8000" b="1"/>
            </a:lvl7pPr>
            <a:lvl8pPr marL="16002000" indent="0">
              <a:buNone/>
              <a:defRPr sz="8000" b="1"/>
            </a:lvl8pPr>
            <a:lvl9pPr marL="18288000" indent="0">
              <a:buNone/>
              <a:defRPr sz="8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145752" y="16700500"/>
            <a:ext cx="19436955" cy="245639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F447-B0F8-9B49-A8EE-30D783CF6339}" type="datetimeFigureOut">
              <a:rPr lang="en-US" smtClean="0"/>
              <a:t>12/4/19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61A2D-1B73-4D44-A80A-855E665DD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4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F447-B0F8-9B49-A8EE-30D783CF6339}" type="datetimeFigureOut">
              <a:rPr lang="en-US" smtClean="0"/>
              <a:t>12/4/19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61A2D-1B73-4D44-A80A-855E665DD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706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F447-B0F8-9B49-A8EE-30D783CF6339}" type="datetimeFigureOut">
              <a:rPr lang="en-US" smtClean="0"/>
              <a:t>12/4/19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61A2D-1B73-4D44-A80A-855E665DD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885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05" y="3048000"/>
            <a:ext cx="14745890" cy="10668000"/>
          </a:xfrm>
        </p:spPr>
        <p:txBody>
          <a:bodyPr anchor="b"/>
          <a:lstStyle>
            <a:lvl1pPr>
              <a:defRPr sz="1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36955" y="6582844"/>
            <a:ext cx="23145750" cy="32490833"/>
          </a:xfrm>
        </p:spPr>
        <p:txBody>
          <a:bodyPr/>
          <a:lstStyle>
            <a:lvl1pPr>
              <a:defRPr sz="16000"/>
            </a:lvl1pPr>
            <a:lvl2pPr>
              <a:defRPr sz="14000"/>
            </a:lvl2pPr>
            <a:lvl3pPr>
              <a:defRPr sz="12000"/>
            </a:lvl3pPr>
            <a:lvl4pPr>
              <a:defRPr sz="10000"/>
            </a:lvl4pPr>
            <a:lvl5pPr>
              <a:defRPr sz="10000"/>
            </a:lvl5pPr>
            <a:lvl6pPr>
              <a:defRPr sz="10000"/>
            </a:lvl6pPr>
            <a:lvl7pPr>
              <a:defRPr sz="10000"/>
            </a:lvl7pPr>
            <a:lvl8pPr>
              <a:defRPr sz="10000"/>
            </a:lvl8pPr>
            <a:lvl9pPr>
              <a:defRPr sz="10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05" y="13716000"/>
            <a:ext cx="14745890" cy="25410587"/>
          </a:xfrm>
        </p:spPr>
        <p:txBody>
          <a:bodyPr/>
          <a:lstStyle>
            <a:lvl1pPr marL="0" indent="0">
              <a:buNone/>
              <a:defRPr sz="8000"/>
            </a:lvl1pPr>
            <a:lvl2pPr marL="2286000" indent="0">
              <a:buNone/>
              <a:defRPr sz="7000"/>
            </a:lvl2pPr>
            <a:lvl3pPr marL="4572000" indent="0">
              <a:buNone/>
              <a:defRPr sz="6000"/>
            </a:lvl3pPr>
            <a:lvl4pPr marL="6858000" indent="0">
              <a:buNone/>
              <a:defRPr sz="5000"/>
            </a:lvl4pPr>
            <a:lvl5pPr marL="9144000" indent="0">
              <a:buNone/>
              <a:defRPr sz="5000"/>
            </a:lvl5pPr>
            <a:lvl6pPr marL="11430000" indent="0">
              <a:buNone/>
              <a:defRPr sz="5000"/>
            </a:lvl6pPr>
            <a:lvl7pPr marL="13716000" indent="0">
              <a:buNone/>
              <a:defRPr sz="5000"/>
            </a:lvl7pPr>
            <a:lvl8pPr marL="16002000" indent="0">
              <a:buNone/>
              <a:defRPr sz="5000"/>
            </a:lvl8pPr>
            <a:lvl9pPr marL="18288000" indent="0">
              <a:buNone/>
              <a:defRPr sz="5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F447-B0F8-9B49-A8EE-30D783CF6339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61A2D-1B73-4D44-A80A-855E665DD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891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05" y="3048000"/>
            <a:ext cx="14745890" cy="10668000"/>
          </a:xfrm>
        </p:spPr>
        <p:txBody>
          <a:bodyPr anchor="b"/>
          <a:lstStyle>
            <a:lvl1pPr>
              <a:defRPr sz="1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36955" y="6582844"/>
            <a:ext cx="23145750" cy="32490833"/>
          </a:xfrm>
        </p:spPr>
        <p:txBody>
          <a:bodyPr anchor="t"/>
          <a:lstStyle>
            <a:lvl1pPr marL="0" indent="0">
              <a:buNone/>
              <a:defRPr sz="16000"/>
            </a:lvl1pPr>
            <a:lvl2pPr marL="2286000" indent="0">
              <a:buNone/>
              <a:defRPr sz="14000"/>
            </a:lvl2pPr>
            <a:lvl3pPr marL="4572000" indent="0">
              <a:buNone/>
              <a:defRPr sz="12000"/>
            </a:lvl3pPr>
            <a:lvl4pPr marL="6858000" indent="0">
              <a:buNone/>
              <a:defRPr sz="10000"/>
            </a:lvl4pPr>
            <a:lvl5pPr marL="9144000" indent="0">
              <a:buNone/>
              <a:defRPr sz="10000"/>
            </a:lvl5pPr>
            <a:lvl6pPr marL="11430000" indent="0">
              <a:buNone/>
              <a:defRPr sz="10000"/>
            </a:lvl6pPr>
            <a:lvl7pPr marL="13716000" indent="0">
              <a:buNone/>
              <a:defRPr sz="10000"/>
            </a:lvl7pPr>
            <a:lvl8pPr marL="16002000" indent="0">
              <a:buNone/>
              <a:defRPr sz="10000"/>
            </a:lvl8pPr>
            <a:lvl9pPr marL="18288000" indent="0">
              <a:buNone/>
              <a:defRPr sz="10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05" y="13716000"/>
            <a:ext cx="14745890" cy="25410587"/>
          </a:xfrm>
        </p:spPr>
        <p:txBody>
          <a:bodyPr/>
          <a:lstStyle>
            <a:lvl1pPr marL="0" indent="0">
              <a:buNone/>
              <a:defRPr sz="8000"/>
            </a:lvl1pPr>
            <a:lvl2pPr marL="2286000" indent="0">
              <a:buNone/>
              <a:defRPr sz="7000"/>
            </a:lvl2pPr>
            <a:lvl3pPr marL="4572000" indent="0">
              <a:buNone/>
              <a:defRPr sz="6000"/>
            </a:lvl3pPr>
            <a:lvl4pPr marL="6858000" indent="0">
              <a:buNone/>
              <a:defRPr sz="5000"/>
            </a:lvl4pPr>
            <a:lvl5pPr marL="9144000" indent="0">
              <a:buNone/>
              <a:defRPr sz="5000"/>
            </a:lvl5pPr>
            <a:lvl6pPr marL="11430000" indent="0">
              <a:buNone/>
              <a:defRPr sz="5000"/>
            </a:lvl6pPr>
            <a:lvl7pPr marL="13716000" indent="0">
              <a:buNone/>
              <a:defRPr sz="5000"/>
            </a:lvl7pPr>
            <a:lvl8pPr marL="16002000" indent="0">
              <a:buNone/>
              <a:defRPr sz="5000"/>
            </a:lvl8pPr>
            <a:lvl9pPr marL="18288000" indent="0">
              <a:buNone/>
              <a:defRPr sz="5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6F447-B0F8-9B49-A8EE-30D783CF6339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61A2D-1B73-4D44-A80A-855E665DD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226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0" y="2434177"/>
            <a:ext cx="39433500" cy="8837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0" y="12170833"/>
            <a:ext cx="39433500" cy="29008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43250" y="42375677"/>
            <a:ext cx="10287000" cy="24341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6F447-B0F8-9B49-A8EE-30D783CF6339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144750" y="42375677"/>
            <a:ext cx="15430500" cy="24341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289750" y="42375677"/>
            <a:ext cx="10287000" cy="24341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61A2D-1B73-4D44-A80A-855E665DD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51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0" rtl="0" eaLnBrk="1" latinLnBrk="0" hangingPunct="1">
        <a:lnSpc>
          <a:spcPct val="90000"/>
        </a:lnSpc>
        <a:spcBef>
          <a:spcPct val="0"/>
        </a:spcBef>
        <a:buNone/>
        <a:defRPr sz="2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3000" indent="-1143000" algn="l" defTabSz="4572000" rtl="0" eaLnBrk="1" latinLnBrk="0" hangingPunct="1">
        <a:lnSpc>
          <a:spcPct val="90000"/>
        </a:lnSpc>
        <a:spcBef>
          <a:spcPts val="5000"/>
        </a:spcBef>
        <a:buFont typeface="Arial" panose="020B0604020202020204" pitchFamily="34" charset="0"/>
        <a:buChar char="•"/>
        <a:defRPr sz="140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120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100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6.png"/><Relationship Id="rId18" Type="http://schemas.openxmlformats.org/officeDocument/2006/relationships/image" Target="../media/image43.tiff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12" Type="http://schemas.openxmlformats.org/officeDocument/2006/relationships/image" Target="../media/image39.tiff"/><Relationship Id="rId17" Type="http://schemas.openxmlformats.org/officeDocument/2006/relationships/image" Target="../media/image42.tiff"/><Relationship Id="rId2" Type="http://schemas.openxmlformats.org/officeDocument/2006/relationships/image" Target="../media/image29.png"/><Relationship Id="rId16" Type="http://schemas.openxmlformats.org/officeDocument/2006/relationships/image" Target="../media/image4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8.tiff"/><Relationship Id="rId5" Type="http://schemas.openxmlformats.org/officeDocument/2006/relationships/image" Target="../media/image33.png"/><Relationship Id="rId15" Type="http://schemas.openxmlformats.org/officeDocument/2006/relationships/image" Target="../media/image27.png"/><Relationship Id="rId10" Type="http://schemas.openxmlformats.org/officeDocument/2006/relationships/image" Target="../media/image37.tiff"/><Relationship Id="rId4" Type="http://schemas.openxmlformats.org/officeDocument/2006/relationships/image" Target="../media/image32.png"/><Relationship Id="rId9" Type="http://schemas.openxmlformats.org/officeDocument/2006/relationships/image" Target="../media/image36.tiff"/><Relationship Id="rId14" Type="http://schemas.openxmlformats.org/officeDocument/2006/relationships/image" Target="../media/image40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35.png"/><Relationship Id="rId5" Type="http://schemas.openxmlformats.org/officeDocument/2006/relationships/image" Target="../media/image47.png"/><Relationship Id="rId10" Type="http://schemas.openxmlformats.org/officeDocument/2006/relationships/image" Target="../media/image34.png"/><Relationship Id="rId4" Type="http://schemas.openxmlformats.org/officeDocument/2006/relationships/image" Target="../media/image46.pn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97D259-8E2A-9E4C-B6FE-E4874E6FF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12377057"/>
            <a:ext cx="4572000" cy="457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BF099F-D098-BB40-80D2-2C0DB5648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11005457"/>
            <a:ext cx="13716000" cy="7315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6C6F34-B9EE-C34D-BDC5-856F2FF77BDB}"/>
              </a:ext>
            </a:extLst>
          </p:cNvPr>
          <p:cNvSpPr txBox="1"/>
          <p:nvPr/>
        </p:nvSpPr>
        <p:spPr>
          <a:xfrm>
            <a:off x="21250809" y="3429000"/>
            <a:ext cx="3218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Runtime Figures</a:t>
            </a:r>
          </a:p>
        </p:txBody>
      </p:sp>
      <p:pic>
        <p:nvPicPr>
          <p:cNvPr id="4" name="Picture 3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B86716D7-B2CA-0240-969F-9F8F802C5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0" y="5446931"/>
            <a:ext cx="4572000" cy="4572000"/>
          </a:xfrm>
          <a:prstGeom prst="rect">
            <a:avLst/>
          </a:prstGeom>
        </p:spPr>
      </p:pic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D8CFEE73-DF2A-5A43-911C-BC1E4B0C1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0" y="12377057"/>
            <a:ext cx="4572000" cy="4572000"/>
          </a:xfrm>
          <a:prstGeom prst="rect">
            <a:avLst/>
          </a:prstGeom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D6CB7C0E-906E-F947-B330-6184A1A00D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45200" y="27399343"/>
            <a:ext cx="8229600" cy="5486400"/>
          </a:xfrm>
          <a:prstGeom prst="rect">
            <a:avLst/>
          </a:prstGeom>
        </p:spPr>
      </p:pic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5FC8FA1E-CCDD-994E-981A-CC5A421314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45200" y="20116800"/>
            <a:ext cx="8229600" cy="5486400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FE4075-1EB7-9D42-B5A4-B03C6052BF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44800" y="4075331"/>
            <a:ext cx="14630400" cy="7315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569B84-A393-7F41-A14C-9E0479A700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0" y="5446931"/>
            <a:ext cx="4572000" cy="4572000"/>
          </a:xfrm>
          <a:prstGeom prst="rect">
            <a:avLst/>
          </a:prstGeom>
        </p:spPr>
      </p:pic>
      <p:pic>
        <p:nvPicPr>
          <p:cNvPr id="31" name="Picture 3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A82C2A4B-2D5D-6F49-BF2F-AA9736E864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4000" y="20116800"/>
            <a:ext cx="4572000" cy="4572000"/>
          </a:xfrm>
          <a:prstGeom prst="rect">
            <a:avLst/>
          </a:prstGeom>
        </p:spPr>
      </p:pic>
      <p:pic>
        <p:nvPicPr>
          <p:cNvPr id="33" name="Picture 32" descr="A picture containing clock&#10;&#10;Description automatically generated">
            <a:extLst>
              <a:ext uri="{FF2B5EF4-FFF2-40B4-BE49-F238E27FC236}">
                <a16:creationId xmlns:a16="http://schemas.microsoft.com/office/drawing/2014/main" id="{4748F71A-19F2-C149-B4AD-648EADD6A6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000" y="27399343"/>
            <a:ext cx="4572000" cy="4572000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D7BD76D3-6F9D-EA49-BB66-34397DAC04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004000" y="20116800"/>
            <a:ext cx="4572000" cy="4572000"/>
          </a:xfrm>
          <a:prstGeom prst="rect">
            <a:avLst/>
          </a:prstGeom>
        </p:spPr>
      </p:pic>
      <p:pic>
        <p:nvPicPr>
          <p:cNvPr id="37" name="Picture 36" descr="A picture containing clock&#10;&#10;Description automatically generated">
            <a:extLst>
              <a:ext uri="{FF2B5EF4-FFF2-40B4-BE49-F238E27FC236}">
                <a16:creationId xmlns:a16="http://schemas.microsoft.com/office/drawing/2014/main" id="{75BDFBF5-D5D5-7B42-AC78-73AC820D02F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004000" y="27399343"/>
            <a:ext cx="4572000" cy="4572000"/>
          </a:xfrm>
          <a:prstGeom prst="rect">
            <a:avLst/>
          </a:prstGeom>
        </p:spPr>
      </p:pic>
      <p:pic>
        <p:nvPicPr>
          <p:cNvPr id="39" name="Picture 3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2ACB90-3176-E64D-91F9-0AE0C2B950A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599150" y="34681886"/>
            <a:ext cx="85217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67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22A33B-509A-C240-B678-1EB8CC71F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12762130"/>
            <a:ext cx="4572000" cy="457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FEC188-6883-AB42-AE4D-6AF2C5BCEA13}"/>
              </a:ext>
            </a:extLst>
          </p:cNvPr>
          <p:cNvSpPr txBox="1"/>
          <p:nvPr/>
        </p:nvSpPr>
        <p:spPr>
          <a:xfrm>
            <a:off x="21250809" y="3429000"/>
            <a:ext cx="3237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Memory Figures</a:t>
            </a:r>
          </a:p>
        </p:txBody>
      </p:sp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F6B8A06E-ED4B-3E4B-89F7-1B0065D1F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0" y="4075330"/>
            <a:ext cx="13716000" cy="7315200"/>
          </a:xfrm>
          <a:prstGeom prst="rect">
            <a:avLst/>
          </a:prstGeom>
        </p:spPr>
      </p:pic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CE470B80-76DE-2D4C-AC03-6299B357A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1682" y="11390530"/>
            <a:ext cx="13716000" cy="7315200"/>
          </a:xfrm>
          <a:prstGeom prst="rect">
            <a:avLst/>
          </a:prstGeom>
        </p:spPr>
      </p:pic>
      <p:pic>
        <p:nvPicPr>
          <p:cNvPr id="11" name="Picture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B2E1BFC-7D89-F141-B76F-A1607DCD9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5446930"/>
            <a:ext cx="4572000" cy="457200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6382E9-69A8-FF4D-B55C-CF85B725B3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23364" y="12762130"/>
            <a:ext cx="4572000" cy="4572000"/>
          </a:xfrm>
          <a:prstGeom prst="rect">
            <a:avLst/>
          </a:prstGeom>
        </p:spPr>
      </p:pic>
      <p:pic>
        <p:nvPicPr>
          <p:cNvPr id="17" name="Picture 16" descr="A picture containing clock&#10;&#10;Description automatically generated">
            <a:extLst>
              <a:ext uri="{FF2B5EF4-FFF2-40B4-BE49-F238E27FC236}">
                <a16:creationId xmlns:a16="http://schemas.microsoft.com/office/drawing/2014/main" id="{91F83B5B-2DAF-3A4B-B810-1C8F25F97E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23364" y="5446930"/>
            <a:ext cx="4572000" cy="4572000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2F3BB2-05FC-6B4F-A975-47EDA74574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45200" y="20116800"/>
            <a:ext cx="8229600" cy="5486400"/>
          </a:xfrm>
          <a:prstGeom prst="rect">
            <a:avLst/>
          </a:prstGeo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A92B83-32BE-934B-965C-D2E8D3C7A1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45200" y="27765384"/>
            <a:ext cx="8229600" cy="5486400"/>
          </a:xfrm>
          <a:prstGeom prst="rect">
            <a:avLst/>
          </a:prstGeom>
        </p:spPr>
      </p:pic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DC2303-EBD2-124A-8522-0D9E78EB70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4000" y="20116800"/>
            <a:ext cx="4572000" cy="4572000"/>
          </a:xfrm>
          <a:prstGeom prst="rect">
            <a:avLst/>
          </a:prstGeom>
        </p:spPr>
      </p:pic>
      <p:pic>
        <p:nvPicPr>
          <p:cNvPr id="26" name="Picture 25" descr="A picture containing clock&#10;&#10;Description automatically generated">
            <a:extLst>
              <a:ext uri="{FF2B5EF4-FFF2-40B4-BE49-F238E27FC236}">
                <a16:creationId xmlns:a16="http://schemas.microsoft.com/office/drawing/2014/main" id="{10628C0C-4A14-0B48-9198-EC4066BE83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000" y="27765384"/>
            <a:ext cx="4572000" cy="4572000"/>
          </a:xfrm>
          <a:prstGeom prst="rect">
            <a:avLst/>
          </a:prstGeom>
        </p:spPr>
      </p:pic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A749A0AB-400F-8B43-A5C4-1A6EE8D8EB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023364" y="20574000"/>
            <a:ext cx="4572000" cy="4572000"/>
          </a:xfrm>
          <a:prstGeom prst="rect">
            <a:avLst/>
          </a:prstGeom>
        </p:spPr>
      </p:pic>
      <p:pic>
        <p:nvPicPr>
          <p:cNvPr id="30" name="Picture 29" descr="A picture containing clock&#10;&#10;Description automatically generated">
            <a:extLst>
              <a:ext uri="{FF2B5EF4-FFF2-40B4-BE49-F238E27FC236}">
                <a16:creationId xmlns:a16="http://schemas.microsoft.com/office/drawing/2014/main" id="{47E325BA-D4C4-B846-8A1A-58179AAF2C4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023364" y="27765384"/>
            <a:ext cx="4572000" cy="4572000"/>
          </a:xfrm>
          <a:prstGeom prst="rect">
            <a:avLst/>
          </a:prstGeom>
        </p:spPr>
      </p:pic>
      <p:pic>
        <p:nvPicPr>
          <p:cNvPr id="32" name="Picture 31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F06B97-C2BF-AC4B-8CE7-6B8973A0DE3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608832" y="35413968"/>
            <a:ext cx="85217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811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8F5B40-A42E-494F-947C-3FC9EFBEE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3600" y="14403106"/>
            <a:ext cx="5486400" cy="365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6EE5C1-D37D-DE45-B53D-8EE31B869A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07"/>
          <a:stretch/>
        </p:blipFill>
        <p:spPr>
          <a:xfrm>
            <a:off x="22860000" y="14335180"/>
            <a:ext cx="4673600" cy="365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963937-CBC2-F948-B897-8988DACFA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3600" y="10450286"/>
            <a:ext cx="5486400" cy="3657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4D1E11-933D-974C-9A79-6B7CE7E5BC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111" r="3535"/>
          <a:stretch/>
        </p:blipFill>
        <p:spPr>
          <a:xfrm>
            <a:off x="23418800" y="10450286"/>
            <a:ext cx="3556000" cy="3657600"/>
          </a:xfrm>
          <a:prstGeom prst="rect">
            <a:avLst/>
          </a:prstGeom>
        </p:spPr>
      </p:pic>
      <p:pic>
        <p:nvPicPr>
          <p:cNvPr id="4" name="Picture 3" descr="A picture containing fence&#10;&#10;Description automatically generated">
            <a:extLst>
              <a:ext uri="{FF2B5EF4-FFF2-40B4-BE49-F238E27FC236}">
                <a16:creationId xmlns:a16="http://schemas.microsoft.com/office/drawing/2014/main" id="{D58DC3FE-7B9D-7847-BAF7-6B6C81FB2D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16300" y="18832285"/>
            <a:ext cx="14605000" cy="730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15A840-263D-7C41-8BB8-42A63E4DDE2D}"/>
              </a:ext>
            </a:extLst>
          </p:cNvPr>
          <p:cNvSpPr txBox="1"/>
          <p:nvPr/>
        </p:nvSpPr>
        <p:spPr>
          <a:xfrm>
            <a:off x="7315201" y="27138085"/>
            <a:ext cx="29260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As a final observation, almost all tools that allow for multiple methods of pairwise alignment use a BWT-FM index. This potentially implies that the BWT-FM index allows for greater flexibility in the rest of the tool.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53AD21-9FBA-FE42-8BE8-B9ED8E4790DB}"/>
              </a:ext>
            </a:extLst>
          </p:cNvPr>
          <p:cNvSpPr txBox="1"/>
          <p:nvPr/>
        </p:nvSpPr>
        <p:spPr>
          <a:xfrm>
            <a:off x="21250809" y="3429000"/>
            <a:ext cx="3043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Tools over time</a:t>
            </a:r>
          </a:p>
        </p:txBody>
      </p:sp>
    </p:spTree>
    <p:extLst>
      <p:ext uri="{BB962C8B-B14F-4D97-AF65-F5344CB8AC3E}">
        <p14:creationId xmlns:p14="http://schemas.microsoft.com/office/powerpoint/2010/main" val="2990038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E5A74D-2665-854E-ABB8-7C82C7744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040" y="2860766"/>
            <a:ext cx="5486400" cy="3657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26920D-4076-DB44-95A6-D2911F1E02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111" r="3535"/>
          <a:stretch/>
        </p:blipFill>
        <p:spPr>
          <a:xfrm>
            <a:off x="9794240" y="2860766"/>
            <a:ext cx="35560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084174-4D75-6E48-9D3E-B6A4402A8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4256" y="2495006"/>
            <a:ext cx="5486400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B39586-BE24-C448-9175-59D2C18C58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815" r="9259"/>
          <a:stretch/>
        </p:blipFill>
        <p:spPr>
          <a:xfrm>
            <a:off x="21326856" y="2495006"/>
            <a:ext cx="2844800" cy="3657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B24748-E522-1A46-8003-1317596D300A}"/>
              </a:ext>
            </a:extLst>
          </p:cNvPr>
          <p:cNvSpPr txBox="1"/>
          <p:nvPr/>
        </p:nvSpPr>
        <p:spPr>
          <a:xfrm rot="16200000">
            <a:off x="11584436" y="4032332"/>
            <a:ext cx="57038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Seeds have variable length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5C84A7-ABBC-2649-BEBB-0BD218C797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23935" y="2557474"/>
            <a:ext cx="5486400" cy="3657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A676C5-7DEF-8B47-9A11-52C12617A9B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4352" r="10185"/>
          <a:stretch/>
        </p:blipFill>
        <p:spPr>
          <a:xfrm>
            <a:off x="31584502" y="2067278"/>
            <a:ext cx="2794000" cy="3657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F3D9B8-A639-514D-83F4-D24D5CE1416F}"/>
              </a:ext>
            </a:extLst>
          </p:cNvPr>
          <p:cNvSpPr txBox="1"/>
          <p:nvPr/>
        </p:nvSpPr>
        <p:spPr>
          <a:xfrm rot="16200000">
            <a:off x="23087853" y="3969864"/>
            <a:ext cx="49544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Tool uses spaced seeds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9E6A43-D338-744F-B5DD-CA7CA386B983}"/>
              </a:ext>
            </a:extLst>
          </p:cNvPr>
          <p:cNvSpPr txBox="1"/>
          <p:nvPr/>
        </p:nvSpPr>
        <p:spPr>
          <a:xfrm>
            <a:off x="2907792" y="2067278"/>
            <a:ext cx="429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9D3EA9-D9D8-9747-906D-399526D870EF}"/>
              </a:ext>
            </a:extLst>
          </p:cNvPr>
          <p:cNvSpPr txBox="1"/>
          <p:nvPr/>
        </p:nvSpPr>
        <p:spPr>
          <a:xfrm>
            <a:off x="14081760" y="1719072"/>
            <a:ext cx="453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A32AE5-AF4F-5549-80A6-314751E2D48D}"/>
              </a:ext>
            </a:extLst>
          </p:cNvPr>
          <p:cNvSpPr txBox="1"/>
          <p:nvPr/>
        </p:nvSpPr>
        <p:spPr>
          <a:xfrm>
            <a:off x="25146000" y="1903738"/>
            <a:ext cx="4010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4EBBBD-CDE8-564C-BAD0-44225F5308AB}"/>
              </a:ext>
            </a:extLst>
          </p:cNvPr>
          <p:cNvSpPr txBox="1"/>
          <p:nvPr/>
        </p:nvSpPr>
        <p:spPr>
          <a:xfrm>
            <a:off x="5175504" y="4974336"/>
            <a:ext cx="19563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BWT-FM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D0C8E2-0355-304A-8CE1-D21C56EE38D8}"/>
              </a:ext>
            </a:extLst>
          </p:cNvPr>
          <p:cNvSpPr txBox="1"/>
          <p:nvPr/>
        </p:nvSpPr>
        <p:spPr>
          <a:xfrm>
            <a:off x="5665446" y="4323806"/>
            <a:ext cx="11876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BWA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C7167B-80ED-A74F-B1E2-87DE86381583}"/>
              </a:ext>
            </a:extLst>
          </p:cNvPr>
          <p:cNvSpPr txBox="1"/>
          <p:nvPr/>
        </p:nvSpPr>
        <p:spPr>
          <a:xfrm>
            <a:off x="4974336" y="3896078"/>
            <a:ext cx="19037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Bowtie2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B1508A-F76A-E74B-9BCB-8006B49FE5F7}"/>
              </a:ext>
            </a:extLst>
          </p:cNvPr>
          <p:cNvSpPr txBox="1"/>
          <p:nvPr/>
        </p:nvSpPr>
        <p:spPr>
          <a:xfrm>
            <a:off x="17410176" y="4386274"/>
            <a:ext cx="15087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GMAP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01C4D53-D712-AE47-97B7-3FD60F25F7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9040" y="7615646"/>
            <a:ext cx="13716000" cy="73152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8839586-66E7-2E43-8ACD-DDC6ABE9BE0A}"/>
              </a:ext>
            </a:extLst>
          </p:cNvPr>
          <p:cNvSpPr txBox="1"/>
          <p:nvPr/>
        </p:nvSpPr>
        <p:spPr>
          <a:xfrm>
            <a:off x="4206240" y="7615646"/>
            <a:ext cx="453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2D3A0A-C2B1-0140-9020-B704A79EAE85}"/>
              </a:ext>
            </a:extLst>
          </p:cNvPr>
          <p:cNvSpPr txBox="1"/>
          <p:nvPr/>
        </p:nvSpPr>
        <p:spPr>
          <a:xfrm>
            <a:off x="8193024" y="9272016"/>
            <a:ext cx="47247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Make black and white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CC2A86-F137-B54A-B0EC-10C5EE1C9739}"/>
              </a:ext>
            </a:extLst>
          </p:cNvPr>
          <p:cNvSpPr txBox="1"/>
          <p:nvPr/>
        </p:nvSpPr>
        <p:spPr>
          <a:xfrm>
            <a:off x="27736800" y="4755606"/>
            <a:ext cx="153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ZOOM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E8938DB-2CC7-4C49-84E4-10CB041355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44456" y="16741130"/>
            <a:ext cx="7698317" cy="586538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5E9CE82-FDD8-5547-A4AC-25F1BD25D2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22026" y="16741130"/>
            <a:ext cx="7213816" cy="506179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9860395-52A9-3D44-B76E-5198D45D70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06660" y="23725991"/>
            <a:ext cx="7902462" cy="586538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96E4157-3E9F-D343-B8E0-388543A7312D}"/>
              </a:ext>
            </a:extLst>
          </p:cNvPr>
          <p:cNvSpPr txBox="1"/>
          <p:nvPr/>
        </p:nvSpPr>
        <p:spPr>
          <a:xfrm>
            <a:off x="2630701" y="23075431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f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C63EF2F-6BEE-794A-9417-9DC1C061FB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32005" y="23404717"/>
            <a:ext cx="8335316" cy="618665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E98067A-195A-2F45-B5F4-CE51740D6251}"/>
              </a:ext>
            </a:extLst>
          </p:cNvPr>
          <p:cNvSpPr txBox="1"/>
          <p:nvPr/>
        </p:nvSpPr>
        <p:spPr>
          <a:xfrm>
            <a:off x="21902955" y="24166458"/>
            <a:ext cx="284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39A9C1-1850-B54A-ADFE-6FEFEFA48790}"/>
              </a:ext>
            </a:extLst>
          </p:cNvPr>
          <p:cNvSpPr txBox="1"/>
          <p:nvPr/>
        </p:nvSpPr>
        <p:spPr>
          <a:xfrm>
            <a:off x="33570644" y="25950796"/>
            <a:ext cx="50707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Merge last 3 categories</a:t>
            </a:r>
          </a:p>
          <a:p>
            <a:r>
              <a:rPr lang="en-US" sz="4000" dirty="0"/>
              <a:t>Add boxplot on the top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D3A82D-55D0-124C-811C-5888752BA8CA}"/>
              </a:ext>
            </a:extLst>
          </p:cNvPr>
          <p:cNvSpPr txBox="1"/>
          <p:nvPr/>
        </p:nvSpPr>
        <p:spPr>
          <a:xfrm>
            <a:off x="9794240" y="16412896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e</a:t>
            </a:r>
          </a:p>
        </p:txBody>
      </p:sp>
      <p:pic>
        <p:nvPicPr>
          <p:cNvPr id="37" name="Picture 36" descr="A screenshot of a video game&#10;&#10;Description automatically generated">
            <a:extLst>
              <a:ext uri="{FF2B5EF4-FFF2-40B4-BE49-F238E27FC236}">
                <a16:creationId xmlns:a16="http://schemas.microsoft.com/office/drawing/2014/main" id="{7DE0A7F0-60F3-484B-908B-126A1A40F6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29426" y="7898336"/>
            <a:ext cx="13716000" cy="73152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265D84A-0753-2241-A59D-FBF1349A587B}"/>
              </a:ext>
            </a:extLst>
          </p:cNvPr>
          <p:cNvSpPr txBox="1"/>
          <p:nvPr/>
        </p:nvSpPr>
        <p:spPr>
          <a:xfrm>
            <a:off x="32038670" y="11273246"/>
            <a:ext cx="507076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/>
              <a:t>Sort by year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8EE94-68E9-F344-8CE6-422DC35B901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569142" y="23170335"/>
            <a:ext cx="8335315" cy="758828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54BB411-5059-3E4C-8E4B-EAE14C9C601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07333" y="33442366"/>
            <a:ext cx="5486400" cy="36576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1712F57-EEF3-414D-930F-1BBD92BEE70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077916" y="33924966"/>
            <a:ext cx="10602116" cy="458703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BF74E90-0932-E843-9257-C4AB8D9D1C8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090615" y="33447884"/>
            <a:ext cx="13453836" cy="86693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0CA221-8BFF-9C40-A456-E6C8DA537CA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72417" y="38512004"/>
            <a:ext cx="8611290" cy="59169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4F846AD-8500-254D-80EB-63443CB53AEE}"/>
              </a:ext>
            </a:extLst>
          </p:cNvPr>
          <p:cNvSpPr txBox="1"/>
          <p:nvPr/>
        </p:nvSpPr>
        <p:spPr>
          <a:xfrm>
            <a:off x="8641080" y="39547800"/>
            <a:ext cx="6429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We need to update categories</a:t>
            </a:r>
          </a:p>
        </p:txBody>
      </p:sp>
    </p:spTree>
    <p:extLst>
      <p:ext uri="{BB962C8B-B14F-4D97-AF65-F5344CB8AC3E}">
        <p14:creationId xmlns:p14="http://schemas.microsoft.com/office/powerpoint/2010/main" val="1193637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139F2B-9EA8-C64D-9ADC-EA54788FD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3600" y="4648200"/>
            <a:ext cx="5486400" cy="365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9C7948-D06F-A141-873E-BCEE61A0EA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194" r="10649"/>
          <a:stretch/>
        </p:blipFill>
        <p:spPr>
          <a:xfrm>
            <a:off x="24130000" y="4648200"/>
            <a:ext cx="2870200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03A6F1-8927-6E43-AB37-513898A62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8200" y="19278600"/>
            <a:ext cx="5486400" cy="365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2BDE15-E2E0-D742-A2A0-FF8833238F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426" r="10648"/>
          <a:stretch/>
        </p:blipFill>
        <p:spPr>
          <a:xfrm>
            <a:off x="24155400" y="19075400"/>
            <a:ext cx="2844800" cy="3657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C415A2-EDE9-D74F-83FE-6C9AB92624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43600" y="8305800"/>
            <a:ext cx="5486400" cy="3657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AE8F52-533B-A740-87C4-EDF994063C1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4815" r="9259"/>
          <a:stretch/>
        </p:blipFill>
        <p:spPr>
          <a:xfrm>
            <a:off x="24155400" y="8305800"/>
            <a:ext cx="2844800" cy="3657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315C65-4BD0-5141-9E5B-AD2A8F5E7C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18200" y="11963400"/>
            <a:ext cx="5486400" cy="3657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19C42F-DB1B-DF4A-B9B9-48F1A375FA4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4815" r="9259"/>
          <a:stretch/>
        </p:blipFill>
        <p:spPr>
          <a:xfrm>
            <a:off x="24180800" y="11963400"/>
            <a:ext cx="2844800" cy="3657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435697E-880E-E94C-8574-90FF11557E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618200" y="15621000"/>
            <a:ext cx="5486400" cy="3657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E7C692-576C-C34B-8892-3C09F4F8C67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4352" r="10185"/>
          <a:stretch/>
        </p:blipFill>
        <p:spPr>
          <a:xfrm>
            <a:off x="24104600" y="15621000"/>
            <a:ext cx="2794000" cy="36576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68770FF-C700-344C-863A-EF4FC22C2AE2}"/>
              </a:ext>
            </a:extLst>
          </p:cNvPr>
          <p:cNvSpPr txBox="1"/>
          <p:nvPr/>
        </p:nvSpPr>
        <p:spPr>
          <a:xfrm>
            <a:off x="13925514" y="6292334"/>
            <a:ext cx="4639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Pairwise Alignment uses Dynamic Programming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7CB006-B2CB-E541-88AA-0D916F7FF495}"/>
              </a:ext>
            </a:extLst>
          </p:cNvPr>
          <p:cNvSpPr txBox="1"/>
          <p:nvPr/>
        </p:nvSpPr>
        <p:spPr>
          <a:xfrm>
            <a:off x="16015574" y="9993868"/>
            <a:ext cx="254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Seeds have a fixed length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C9E583-A49C-C840-8C45-87B5A635991A}"/>
              </a:ext>
            </a:extLst>
          </p:cNvPr>
          <p:cNvSpPr txBox="1"/>
          <p:nvPr/>
        </p:nvSpPr>
        <p:spPr>
          <a:xfrm>
            <a:off x="15951710" y="13670002"/>
            <a:ext cx="2677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Seeds have variable length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2CE936-050D-9D4B-9B24-4F077092E78E}"/>
              </a:ext>
            </a:extLst>
          </p:cNvPr>
          <p:cNvSpPr txBox="1"/>
          <p:nvPr/>
        </p:nvSpPr>
        <p:spPr>
          <a:xfrm>
            <a:off x="13890656" y="11831935"/>
            <a:ext cx="4314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are inverses, no point in plotting both</a:t>
            </a:r>
          </a:p>
          <a:p>
            <a:r>
              <a:rPr lang="en-US" dirty="0"/>
              <a:t>Not sure which you prefer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6D0AB8-D12A-AE40-85D1-FB33A98CECFA}"/>
              </a:ext>
            </a:extLst>
          </p:cNvPr>
          <p:cNvSpPr txBox="1"/>
          <p:nvPr/>
        </p:nvSpPr>
        <p:spPr>
          <a:xfrm>
            <a:off x="16048041" y="17265134"/>
            <a:ext cx="233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Tool uses spaced seeds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6583BC-F9A6-1245-BC1A-9E497A19BF43}"/>
              </a:ext>
            </a:extLst>
          </p:cNvPr>
          <p:cNvSpPr txBox="1"/>
          <p:nvPr/>
        </p:nvSpPr>
        <p:spPr>
          <a:xfrm>
            <a:off x="16074917" y="20738068"/>
            <a:ext cx="2430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Tool uses chain of seeds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F724F9-D573-A540-AA65-ADB9B56948A4}"/>
              </a:ext>
            </a:extLst>
          </p:cNvPr>
          <p:cNvSpPr txBox="1"/>
          <p:nvPr/>
        </p:nvSpPr>
        <p:spPr>
          <a:xfrm>
            <a:off x="21250809" y="3429000"/>
            <a:ext cx="2265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Seed Types</a:t>
            </a:r>
          </a:p>
        </p:txBody>
      </p:sp>
    </p:spTree>
    <p:extLst>
      <p:ext uri="{BB962C8B-B14F-4D97-AF65-F5344CB8AC3E}">
        <p14:creationId xmlns:p14="http://schemas.microsoft.com/office/powerpoint/2010/main" val="3133804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C2A19E-1C77-0147-BEBE-671BD59E9509}"/>
              </a:ext>
            </a:extLst>
          </p:cNvPr>
          <p:cNvSpPr txBox="1"/>
          <p:nvPr/>
        </p:nvSpPr>
        <p:spPr>
          <a:xfrm>
            <a:off x="20752693" y="1338943"/>
            <a:ext cx="4214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Supplemental Figures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B5BDEA9F-5DD8-D24B-A40B-461B77F078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14" r="6169"/>
          <a:stretch/>
        </p:blipFill>
        <p:spPr>
          <a:xfrm>
            <a:off x="23937686" y="2286000"/>
            <a:ext cx="3331028" cy="3657600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3B7BAF74-3A4C-1E4C-BEC7-33FBAE153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1286" y="2286000"/>
            <a:ext cx="5486400" cy="3657600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99B17B48-CF04-1348-A851-6329ECF01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5286" y="5943600"/>
            <a:ext cx="10058400" cy="3657600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CC6F05DB-6EAB-CC40-9EE1-682AB2B92F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212" r="5672"/>
          <a:stretch/>
        </p:blipFill>
        <p:spPr>
          <a:xfrm>
            <a:off x="23937686" y="9601200"/>
            <a:ext cx="3331029" cy="365760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23DAB7CC-10EC-6645-8338-7F1FEBAE08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51286" y="9601200"/>
            <a:ext cx="5486400" cy="3657600"/>
          </a:xfrm>
          <a:prstGeom prst="rect">
            <a:avLst/>
          </a:prstGeom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397EA06B-7610-124D-9A1B-AD34DA3111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2013" r="7143"/>
          <a:stretch/>
        </p:blipFill>
        <p:spPr>
          <a:xfrm>
            <a:off x="23937686" y="15244074"/>
            <a:ext cx="3102428" cy="3657600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A83ECA57-9CCF-5545-848E-2669D28EEB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65286" y="20472623"/>
            <a:ext cx="10058400" cy="3657600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B42E8D43-6AE4-0043-9B86-9CB321CA7D4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2013" r="7143"/>
          <a:stretch/>
        </p:blipFill>
        <p:spPr>
          <a:xfrm>
            <a:off x="23937685" y="25701172"/>
            <a:ext cx="3102429" cy="3657600"/>
          </a:xfrm>
          <a:prstGeom prst="rect">
            <a:avLst/>
          </a:prstGeo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11775C-9558-814F-B552-13A6073AA1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451286" y="25701172"/>
            <a:ext cx="5486400" cy="3657600"/>
          </a:xfrm>
          <a:prstGeom prst="rect">
            <a:avLst/>
          </a:prstGeom>
        </p:spPr>
      </p:pic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8AF40F-8063-9F49-B49E-27679E141F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51286" y="15244074"/>
            <a:ext cx="5486400" cy="3657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D88BB6-86BC-254A-BEF7-3D162CD62AEB}"/>
              </a:ext>
            </a:extLst>
          </p:cNvPr>
          <p:cNvSpPr txBox="1"/>
          <p:nvPr/>
        </p:nvSpPr>
        <p:spPr>
          <a:xfrm>
            <a:off x="27189365" y="7772400"/>
            <a:ext cx="2630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RNA-Seq tool is a wrapper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579375-6C4F-EB49-913C-B1739C73B320}"/>
              </a:ext>
            </a:extLst>
          </p:cNvPr>
          <p:cNvSpPr txBox="1"/>
          <p:nvPr/>
        </p:nvSpPr>
        <p:spPr>
          <a:xfrm>
            <a:off x="27268714" y="22301423"/>
            <a:ext cx="2471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BS-Seq Tool is a wrapper</a:t>
            </a:r>
          </a:p>
        </p:txBody>
      </p:sp>
    </p:spTree>
    <p:extLst>
      <p:ext uri="{BB962C8B-B14F-4D97-AF65-F5344CB8AC3E}">
        <p14:creationId xmlns:p14="http://schemas.microsoft.com/office/powerpoint/2010/main" val="112054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909</TotalTime>
  <Words>138</Words>
  <Application>Microsoft Macintosh PowerPoint</Application>
  <PresentationFormat>Custom</PresentationFormat>
  <Paragraphs>34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Jeremy Rotman</dc:creator>
  <cp:lastModifiedBy>MANGUL_SERGHEI</cp:lastModifiedBy>
  <cp:revision>43</cp:revision>
  <cp:lastPrinted>2019-12-05T10:22:11Z</cp:lastPrinted>
  <dcterms:created xsi:type="dcterms:W3CDTF">2019-10-24T16:28:30Z</dcterms:created>
  <dcterms:modified xsi:type="dcterms:W3CDTF">2019-12-05T11:19:46Z</dcterms:modified>
</cp:coreProperties>
</file>